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51565B3-BF38-4C35-87BA-969B950D3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21EF637-DBE8-4C52-A59E-4ED668EF1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2EEAAFC-B771-4B5D-8169-705281AD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5E7FF05-3464-4CDE-8F6B-34D33F8C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67CF16E-8B09-4C95-BFC1-ABEE5158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637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CFC4483-27BE-4B32-9EB5-4925CA5F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588CCE2A-0E6C-44B7-9E74-57E62DD5B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CFCBDBA-8F81-46E3-A50D-67672E63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AC81E54-A01C-41E5-9321-9948D406C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E22CD78-A23B-4454-B371-A92B480F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371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9545E234-1E32-453D-998B-087B7F93C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570C52CF-AD7F-429B-A691-C18382DFB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7823201-431D-4A0D-BCAB-60A8B61A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B03C46A-19CC-47BB-BC23-156C96ED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829B4AA-3DDC-4AF9-B1E7-3A934EEC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570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ABF93E3-2A06-4844-A3A6-099A9BD7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40F6D4F-840B-46D9-829D-A45DE4F39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338BACC-F950-4E3D-8171-E6785054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0AB91DF-3D5F-49CF-BAB3-233FD333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DB20F58-2F51-40E0-A8DC-5235C341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688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2B1EF81-CC21-4DBD-9DB9-7F39D207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F5327159-87B9-4DF5-A0AB-0FB6A99E6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3718E5B-7242-48F8-8870-52B5F2BA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DBA387C-937F-43C1-BB3F-DD3E988B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73238B1-B90C-4F62-81FD-BB3CF4B3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7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8818C7B-8885-4FE7-B389-C0227BC7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0C7F8EA-B425-4F6A-B9C9-4DDFA1E1C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DF46481A-B9C6-4653-A797-B9C48EBDC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B4E7783-F0D2-4E90-99E2-53946281B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0323709-EC02-4049-AEED-CF77C829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6931E8B-DA08-4D3D-B2D1-D02ADC11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732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08B1E26-DD58-4EFA-A9B4-F824BE44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597BF68-53E9-41F9-8AC9-A09932CF7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8BE2329-EBDF-494C-B8C7-2C0430C9C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2151B99D-71D5-423F-8A52-CF226E169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D7BB1122-4EF3-46CD-9DE4-32BB104C1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4DB8B5BD-8F4D-4D96-8C0B-97061732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8B587424-0E67-4F52-9F88-D6A5B6BC7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0DA5ECA9-C4AC-4D5A-BDBC-E357DCAC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021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DE3B670-E4F5-4CF2-961B-6B9939AD7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65072584-EDC1-4877-97D6-8FF6845C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837F2323-45D1-49B8-B7D8-9AF7D007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8694E044-CF0E-4B54-8DC4-35C123E7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133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BD37A420-4DEB-4FE4-B9B8-F514E38C9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CE93C77A-3C38-49FD-959B-60004F3D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D5902B04-BF01-4FB6-816E-CC55B215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936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BB9DA6C-1BE8-44ED-9959-B4026301E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92E6CEC-96E6-4CEE-8C19-ADF00BFA7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D0C7B15-978C-470C-88FD-53C623460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06D7E4B-5A79-4D0D-B7E6-B5699857F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57E048E-A493-42B2-82EE-A756D9C5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7D929E67-3933-4312-863B-6275750C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611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6E8734B-1290-4691-9000-4A20BF187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A73F0923-4A49-481A-83A9-23F37EE6F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9F8CB545-E918-4EF0-B7E5-FEA123255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96025A3-0AE8-4D2E-B999-5AFF6820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2C5F8A1-B75E-4944-BEC2-8A8EA194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EF1A02B8-ED3C-4C95-8DF6-54C2ACCEB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072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C54E86DE-E9C7-4AEF-99C7-FB206E9D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2845F7C-586C-4BDC-A530-28333EBE1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DD9590F-9C34-410D-9D9D-F43CC44A9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974B-8CF3-41FE-9275-3E9154443A93}" type="datetimeFigureOut">
              <a:rPr lang="lv-LV" smtClean="0"/>
              <a:t>01.06.2023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5134DD1-6C14-409B-BADB-D3F6B79C0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06A373C-90AE-43E1-8015-013464F6F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B56DD-5D1D-40C2-BED0-BB7F363C19D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69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875096F-C7B6-4A53-8746-BDD911B1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b="1" dirty="0">
                <a:latin typeface="+mn-lt"/>
              </a:rPr>
              <a:t>Alūksnes vidusskola aicina skolēnus 10. klasē</a:t>
            </a:r>
            <a:br>
              <a:rPr lang="lv-LV" b="1" dirty="0">
                <a:latin typeface="+mn-lt"/>
              </a:rPr>
            </a:br>
            <a:r>
              <a:rPr lang="lv-LV" sz="3100" dirty="0">
                <a:latin typeface="+mn-lt"/>
              </a:rPr>
              <a:t>Vispārējās vidējās izglītības programmā 2023./2024.m.g.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91101BD-9684-4EDC-8731-25027BCA5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98015"/>
          </a:xfrm>
        </p:spPr>
        <p:txBody>
          <a:bodyPr/>
          <a:lstStyle/>
          <a:p>
            <a:pPr algn="ctr"/>
            <a:r>
              <a:rPr lang="lv-LV" dirty="0"/>
              <a:t>Padziļinātie kursi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FC3B6D8-6F7A-4A2F-BEF6-0265CE9FE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422" y="2197427"/>
            <a:ext cx="5157787" cy="1955829"/>
          </a:xfrm>
        </p:spPr>
        <p:txBody>
          <a:bodyPr>
            <a:normAutofit/>
          </a:bodyPr>
          <a:lstStyle/>
          <a:p>
            <a:r>
              <a:rPr lang="lv-LV" sz="2400" dirty="0"/>
              <a:t>Sociālās zinātnes II</a:t>
            </a:r>
          </a:p>
          <a:p>
            <a:r>
              <a:rPr lang="lv-LV" sz="2400" dirty="0"/>
              <a:t>Ģeogrāfija II</a:t>
            </a:r>
          </a:p>
          <a:p>
            <a:r>
              <a:rPr lang="lv-LV" sz="2400" dirty="0"/>
              <a:t>Dizains un tehnoloģijas II</a:t>
            </a:r>
          </a:p>
          <a:p>
            <a:r>
              <a:rPr lang="lv-LV" sz="2400" dirty="0"/>
              <a:t>Matemātika II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EE0E75B-72C2-420C-B74A-C90B4C4F0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98015"/>
          </a:xfrm>
        </p:spPr>
        <p:txBody>
          <a:bodyPr/>
          <a:lstStyle/>
          <a:p>
            <a:pPr algn="ctr"/>
            <a:r>
              <a:rPr lang="lv-LV" dirty="0"/>
              <a:t>Specializētie kursi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609A9967-6F67-45F6-B3AE-C04A21BA1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40791"/>
            <a:ext cx="5183188" cy="2256846"/>
          </a:xfrm>
        </p:spPr>
        <p:txBody>
          <a:bodyPr>
            <a:normAutofit/>
          </a:bodyPr>
          <a:lstStyle/>
          <a:p>
            <a:r>
              <a:rPr lang="lv-LV" sz="2400" dirty="0"/>
              <a:t>Valsts aizsardzības mācība</a:t>
            </a:r>
          </a:p>
          <a:p>
            <a:r>
              <a:rPr lang="lv-LV" sz="2400" dirty="0"/>
              <a:t>Uzņēmējdarbības pamati</a:t>
            </a:r>
          </a:p>
          <a:p>
            <a:r>
              <a:rPr lang="lv-LV" sz="2400" dirty="0"/>
              <a:t>Publiskā uzstāšanās</a:t>
            </a:r>
          </a:p>
          <a:p>
            <a:r>
              <a:rPr lang="lv-LV" sz="2400" dirty="0"/>
              <a:t>Digitālais dizains</a:t>
            </a:r>
          </a:p>
          <a:p>
            <a:r>
              <a:rPr lang="lv-LV" sz="2400" dirty="0"/>
              <a:t>Projektu darbs</a:t>
            </a:r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C1442D8D-D4D4-4987-A6EE-183A8A97F598}"/>
              </a:ext>
            </a:extLst>
          </p:cNvPr>
          <p:cNvSpPr/>
          <p:nvPr/>
        </p:nvSpPr>
        <p:spPr>
          <a:xfrm>
            <a:off x="186203" y="4597637"/>
            <a:ext cx="1182063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b="1" dirty="0" err="1"/>
              <a:t>Pamatpriekšmeti</a:t>
            </a:r>
            <a:endParaRPr lang="lv-LV" sz="2000" b="1" dirty="0"/>
          </a:p>
          <a:p>
            <a:r>
              <a:rPr lang="lv-LV" sz="2000" dirty="0"/>
              <a:t>Latviešu valoda, angļu valoda (B2), krievu valoda (B1), vēsture un sociālās zinātnes I, kultūras pamati, fizika, ķīmija, bioloģija, ģeogrāfija I, matemātika I, dizains un tehnoloģijas I, sports un veselība</a:t>
            </a:r>
          </a:p>
          <a:p>
            <a:pPr algn="ctr"/>
            <a:endParaRPr lang="lv-LV" sz="1400" dirty="0"/>
          </a:p>
          <a:p>
            <a:pPr algn="ctr"/>
            <a:r>
              <a:rPr lang="lv-LV" sz="1400" dirty="0"/>
              <a:t>Nepieciešamie dokumenti: apliecība par pamatizglītību, medicīnas karte, iesniegums, personu apliecinoši dokumenti. </a:t>
            </a:r>
          </a:p>
          <a:p>
            <a:pPr algn="ctr"/>
            <a:r>
              <a:rPr lang="lv-LV" sz="1400" dirty="0"/>
              <a:t>Sīkāka informācija pa tālruni: 26133347, 29275267</a:t>
            </a:r>
          </a:p>
        </p:txBody>
      </p:sp>
    </p:spTree>
    <p:extLst>
      <p:ext uri="{BB962C8B-B14F-4D97-AF65-F5344CB8AC3E}">
        <p14:creationId xmlns:p14="http://schemas.microsoft.com/office/powerpoint/2010/main" val="8410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113</Words>
  <Application>Microsoft Office PowerPoint</Application>
  <PresentationFormat>Platekrāna</PresentationFormat>
  <Paragraphs>17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dizains</vt:lpstr>
      <vt:lpstr>Alūksnes vidusskola aicina skolēnus 10. klasē Vispārējās vidējās izglītības programmā 2023./2024.m.g.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Alūksnes vidusskola Vispārējās vidējās izglītības programma 2023./2024.m.g.</dc:title>
  <dc:creator>Lasma Gibala</dc:creator>
  <cp:lastModifiedBy>Evita APLOKA</cp:lastModifiedBy>
  <cp:revision>6</cp:revision>
  <dcterms:created xsi:type="dcterms:W3CDTF">2023-05-10T06:14:25Z</dcterms:created>
  <dcterms:modified xsi:type="dcterms:W3CDTF">2023-06-01T14:11:00Z</dcterms:modified>
</cp:coreProperties>
</file>