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482" r:id="rId3"/>
    <p:sldId id="498" r:id="rId4"/>
    <p:sldId id="484" r:id="rId5"/>
    <p:sldId id="485" r:id="rId6"/>
    <p:sldId id="486" r:id="rId7"/>
    <p:sldId id="499" r:id="rId8"/>
    <p:sldId id="500" r:id="rId9"/>
    <p:sldId id="501" r:id="rId10"/>
    <p:sldId id="502" r:id="rId11"/>
    <p:sldId id="504" r:id="rId12"/>
    <p:sldId id="493" r:id="rId13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362CBB0B-65A5-4B24-BC09-C216BEDC29BD}">
          <p14:sldIdLst>
            <p14:sldId id="283"/>
            <p14:sldId id="482"/>
            <p14:sldId id="498"/>
            <p14:sldId id="484"/>
            <p14:sldId id="485"/>
            <p14:sldId id="486"/>
            <p14:sldId id="499"/>
            <p14:sldId id="500"/>
            <p14:sldId id="501"/>
            <p14:sldId id="502"/>
            <p14:sldId id="504"/>
            <p14:sldId id="4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4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6247" autoAdjust="0"/>
  </p:normalViewPr>
  <p:slideViewPr>
    <p:cSldViewPr snapToGrid="0">
      <p:cViewPr varScale="1">
        <p:scale>
          <a:sx n="114" d="100"/>
          <a:sy n="114" d="100"/>
        </p:scale>
        <p:origin x="7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28.11.2024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1431984" y="2240696"/>
            <a:ext cx="5436781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pašvaldības</a:t>
            </a:r>
          </a:p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izpilddirektora Ingus BERKUĻA </a:t>
            </a:r>
          </a:p>
          <a:p>
            <a:r>
              <a:rPr lang="lv-LV" sz="66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informācija</a:t>
            </a: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46A7BEB5-4DDF-14BC-23BE-0E49E5BC4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9" y="-220582"/>
            <a:ext cx="4876810" cy="3438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83D751-FDBB-9F7F-0AFE-BE3F1A8B2B55}"/>
              </a:ext>
            </a:extLst>
          </p:cNvPr>
          <p:cNvSpPr txBox="1"/>
          <p:nvPr/>
        </p:nvSpPr>
        <p:spPr>
          <a:xfrm>
            <a:off x="7619154" y="4983516"/>
            <a:ext cx="543678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2024.gada novembrī</a:t>
            </a:r>
            <a:endParaRPr lang="lv-LV" sz="6600" b="1" dirty="0">
              <a:solidFill>
                <a:srgbClr val="00B05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DC24E-BF69-5C2A-5975-8D52435A1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167953AA-FE25-B1C6-6ACA-9F6CC6896CEF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96C9263F-C4E6-5F29-A954-ED3307360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208EC36D-D6F8-3908-F7B6-3B4C0133B437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CBDB0DF8-E1E5-254C-BE03-57A765394946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0A281633-9FAC-8224-1A31-13D219DFBF49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113896-B59C-8F3E-46CD-70B6BCF85CA5}"/>
              </a:ext>
            </a:extLst>
          </p:cNvPr>
          <p:cNvSpPr txBox="1"/>
          <p:nvPr/>
        </p:nvSpPr>
        <p:spPr>
          <a:xfrm>
            <a:off x="849734" y="27345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Uzsākti ēku nojaukšanas darbi Māriņkalnā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C914C-0FBE-A912-DB3C-DCDC48AF2E7C}"/>
              </a:ext>
            </a:extLst>
          </p:cNvPr>
          <p:cNvSpPr txBox="1"/>
          <p:nvPr/>
        </p:nvSpPr>
        <p:spPr>
          <a:xfrm>
            <a:off x="849734" y="1119939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Realizēti divi Zivju fonda projekti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91B64-1CC1-5BC5-112C-ACFB598969FA}"/>
              </a:ext>
            </a:extLst>
          </p:cNvPr>
          <p:cNvSpPr txBox="1"/>
          <p:nvPr/>
        </p:nvSpPr>
        <p:spPr>
          <a:xfrm>
            <a:off x="849734" y="196642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Uzsākti remontdarbi Alūksnes pilsētas centrā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4E8B6-5361-DFB0-D60B-B5E7090049CC}"/>
              </a:ext>
            </a:extLst>
          </p:cNvPr>
          <p:cNvSpPr txBox="1"/>
          <p:nvPr/>
        </p:nvSpPr>
        <p:spPr>
          <a:xfrm>
            <a:off x="849734" y="2917629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Ekspluatācijā pieņemti divi objekti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0838F-3BF1-89B3-E8D0-EDE2F489EF11}"/>
              </a:ext>
            </a:extLst>
          </p:cNvPr>
          <p:cNvSpPr txBox="1"/>
          <p:nvPr/>
        </p:nvSpPr>
        <p:spPr>
          <a:xfrm>
            <a:off x="849734" y="4717050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Neatjaunos Alūksnes pasta nodaļas darba laiku sestdienās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C87C1-C5D6-58B6-CFBD-60DE8AEB63CE}"/>
              </a:ext>
            </a:extLst>
          </p:cNvPr>
          <p:cNvSpPr txBox="1"/>
          <p:nvPr/>
        </p:nvSpPr>
        <p:spPr>
          <a:xfrm>
            <a:off x="849734" y="3792069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Problēmas ielu apgaismojuma darbībā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7BEA7-C365-CE8B-E38F-8522B71AC7D0}"/>
              </a:ext>
            </a:extLst>
          </p:cNvPr>
          <p:cNvSpPr txBox="1"/>
          <p:nvPr/>
        </p:nvSpPr>
        <p:spPr>
          <a:xfrm>
            <a:off x="849734" y="552538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slimnīcā uzsākti darbi jauna rentgena uzstādīšanai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49909-B144-A677-8F8D-4AAC74B27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7770D890-092F-AA91-52AA-EDAFE20DF831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01BA2993-ACB2-144D-8857-6D1F8C6B8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C085C009-CF28-E655-246B-721B4FBADCFB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6EF87D36-D87E-6BAC-EE8B-46F0DC09725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33A9782C-7313-B6A7-B87C-B16A277CD006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96508C-59F6-A5FB-F6C8-3DC41784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03" y="646981"/>
            <a:ext cx="9216844" cy="51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1855291" y="2251590"/>
            <a:ext cx="5436781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lv-LV" sz="66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Paldies par uzmanību!</a:t>
            </a: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46A7BEB5-4DDF-14BC-23BE-0E49E5BC4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9" y="-220582"/>
            <a:ext cx="4876810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582080" y="794980"/>
            <a:ext cx="5812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Pasniegti augstākie pašvaldības apbalvojumi Dainai </a:t>
            </a:r>
            <a:r>
              <a:rPr lang="lv-LV" sz="3200" b="1" dirty="0" err="1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Saldābolai</a:t>
            </a:r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, Valdai Šneiderei un Agrim Naglim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83377-D89E-299F-0D4D-554B41871627}"/>
              </a:ext>
            </a:extLst>
          </p:cNvPr>
          <p:cNvSpPr txBox="1"/>
          <p:nvPr/>
        </p:nvSpPr>
        <p:spPr>
          <a:xfrm>
            <a:off x="6494132" y="4288956"/>
            <a:ext cx="4590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novadu apmeklē Klimata un enerģētikas ministrs Kaspars Melnis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6F1B7646-35B0-8A09-E0FD-EBADACF1D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77" y="467041"/>
            <a:ext cx="4697116" cy="3130646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E79DF0ED-9BDC-3F2C-89FB-F8941B99D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83" y="3098870"/>
            <a:ext cx="4697117" cy="313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9AFE-D140-B682-EBA0-040FA009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36154D7-A6FA-1197-86C1-155E31140F0C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2F147B03-7A55-D554-C2F9-ABAE0AFD9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B1FFD59D-E8E1-74DA-0EC8-381F7E10328B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C0D791C6-C9CC-0343-E915-AD3528E85DD1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6CF93C94-A66E-2DA5-578B-925A2E233D3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4A891CF-7925-5238-5F24-93FD8A5F5C2E}"/>
              </a:ext>
            </a:extLst>
          </p:cNvPr>
          <p:cNvSpPr txBox="1"/>
          <p:nvPr/>
        </p:nvSpPr>
        <p:spPr>
          <a:xfrm>
            <a:off x="6805534" y="1173902"/>
            <a:ext cx="581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Atzīmēta Lāčplēša diena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769D7FF7-CEAC-EADB-F3A5-30AD9BE3B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6" y="208078"/>
            <a:ext cx="5144756" cy="3429000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1346DE25-07EC-34C6-265F-44C679EB7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46" y="2744024"/>
            <a:ext cx="5013761" cy="33416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369209-687D-6F4D-E9E8-BD6857217975}"/>
              </a:ext>
            </a:extLst>
          </p:cNvPr>
          <p:cNvSpPr txBox="1"/>
          <p:nvPr/>
        </p:nvSpPr>
        <p:spPr>
          <a:xfrm>
            <a:off x="556684" y="4023612"/>
            <a:ext cx="57405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Alūksnē, Alsviķu, Annas, Jaunalūksnes, Liepnas, Mālupes, Pededzes, Veclaicenes, Zeltiņu pagastos 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849734" y="39571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 augstākajā novērtējuma grupā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83377-D89E-299F-0D4D-554B41871627}"/>
              </a:ext>
            </a:extLst>
          </p:cNvPr>
          <p:cNvSpPr txBox="1"/>
          <p:nvPr/>
        </p:nvSpPr>
        <p:spPr>
          <a:xfrm>
            <a:off x="849734" y="1295209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Saņemts vienotās pašvaldību sistēmas uzturētāja paziņojums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20030-FE4B-125F-382F-3062CE99B7DA}"/>
              </a:ext>
            </a:extLst>
          </p:cNvPr>
          <p:cNvSpPr txBox="1"/>
          <p:nvPr/>
        </p:nvSpPr>
        <p:spPr>
          <a:xfrm>
            <a:off x="849734" y="2248987"/>
            <a:ext cx="10731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Apmierināta pašvaldības prasība par darba tiesisko attiecību izbeigšanu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B6CD0-C5B5-634A-6C84-0B94D4BA4434}"/>
              </a:ext>
            </a:extLst>
          </p:cNvPr>
          <p:cNvSpPr txBox="1"/>
          <p:nvPr/>
        </p:nvSpPr>
        <p:spPr>
          <a:xfrm>
            <a:off x="849734" y="3583233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Parakstīta vienošanās 12 dzīvokļu izbūvei </a:t>
            </a:r>
            <a:r>
              <a:rPr lang="lv-LV" sz="3200" b="1" dirty="0" err="1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Jāņkalna</a:t>
            </a:r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ielā 8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E3256-3E1F-CECB-234E-54A8163059D7}"/>
              </a:ext>
            </a:extLst>
          </p:cNvPr>
          <p:cNvSpPr txBox="1"/>
          <p:nvPr/>
        </p:nvSpPr>
        <p:spPr>
          <a:xfrm>
            <a:off x="849734" y="4481784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Apstiprināts projekts «Esi vesels Bānīša zemē!»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D24D8-4C48-258E-6086-69C58FE5D3D6}"/>
              </a:ext>
            </a:extLst>
          </p:cNvPr>
          <p:cNvSpPr txBox="1"/>
          <p:nvPr/>
        </p:nvSpPr>
        <p:spPr>
          <a:xfrm>
            <a:off x="849734" y="522344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Reģistrēti 72 jaundzimušie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74784" y="187610"/>
            <a:ext cx="1073126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Budžeta izpilde uz 27.11.2024. </a:t>
            </a:r>
            <a:r>
              <a:rPr lang="lv-LV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Ieņēmumi </a:t>
            </a:r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96,04%, t.sk.: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Iedzīvotāju ienākuma nodoklis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95,52% </a:t>
            </a:r>
          </a:p>
          <a:p>
            <a:pPr algn="just"/>
            <a:r>
              <a:rPr lang="lv-LV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Pēc likuma “Par valsts budžetu 2024.gadam un budžeta ietvaru 2024., 2025. un 2026.gadam” šajā periodā jāsasniedz </a:t>
            </a:r>
            <a:r>
              <a:rPr lang="lv-LV" sz="2000" b="1" i="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90,65%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Nekustamā īpašuma nodoklis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106,31%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Pašvaldību finanšu izlīdzināšanas dotācija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95,84%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Budžeta iestāžu ieņēmumi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95,43%</a:t>
            </a:r>
          </a:p>
          <a:p>
            <a:pPr algn="just"/>
            <a:endParaRPr lang="lv-LV" sz="11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Izdevumi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78,01%</a:t>
            </a:r>
          </a:p>
          <a:p>
            <a:pPr algn="just"/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Aizdevumu un galvojumu saistību attiecība pret pašvaldības budžetu bez mērķdotācijām un iemaksām pašvaldību finanšu izlīdzināšanas fondā </a:t>
            </a:r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17,52% </a:t>
            </a:r>
            <a:endParaRPr lang="lv-LV" sz="32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22787" y="533299"/>
            <a:ext cx="1073126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Iepirkumi Centrālajā administrācijā</a:t>
            </a:r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endParaRPr lang="lv-LV" sz="11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Izsludināti</a:t>
            </a:r>
            <a:r>
              <a:rPr lang="lv-LV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Atskurbšanas pakalpojuma nodrošināšana Alūksnes novadā, atkārtoti Franču dārza izveide Alūksnes muižas parkā.</a:t>
            </a:r>
          </a:p>
          <a:p>
            <a:pPr algn="just"/>
            <a:endParaRPr lang="lv-LV" sz="14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Vērtēšanā</a:t>
            </a:r>
            <a:r>
              <a:rPr lang="lv-LV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Remontdarbi vides pieejamības uzlabošanai daudzdzīvokļu ēkā Alūksnē, automobiļu iegāde. </a:t>
            </a:r>
          </a:p>
          <a:p>
            <a:pPr algn="just"/>
            <a:endParaRPr lang="lv-LV" sz="1200" dirty="0">
              <a:solidFill>
                <a:srgbClr val="000000"/>
              </a:solidFill>
              <a:highlight>
                <a:srgbClr val="FFFFFF"/>
              </a:highlight>
              <a:latin typeface="WordVisi_MSFontService"/>
              <a:ea typeface="Cambria" panose="02040503050406030204" pitchFamily="18" charset="0"/>
            </a:endParaRPr>
          </a:p>
          <a:p>
            <a:pPr algn="just"/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Pieņemti lēmumi:</a:t>
            </a:r>
            <a:r>
              <a:rPr lang="lv-LV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_MSFontService"/>
                <a:ea typeface="Cambria" panose="02040503050406030204" pitchFamily="18" charset="0"/>
              </a:rPr>
              <a:t> </a:t>
            </a:r>
            <a:r>
              <a:rPr lang="lv-LV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Saules tilta pārbūve un </a:t>
            </a:r>
            <a:r>
              <a:rPr lang="lv-LV" sz="2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Pilssalas</a:t>
            </a:r>
            <a:r>
              <a:rPr lang="lv-LV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tilta remontdarbi klimata pārmai</a:t>
            </a:r>
            <a:r>
              <a:rPr lang="lv-LV" sz="240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ņu izraisītu katastrofu riska mazināšanai, Alūksnes pilsētas tranzīta ielu apsaimniekošana 2025.gadam.</a:t>
            </a:r>
            <a:r>
              <a:rPr lang="lv-LV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endParaRPr lang="lv-LV" sz="16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7E4DB-E9E2-A739-E618-B032282A386C}"/>
              </a:ext>
            </a:extLst>
          </p:cNvPr>
          <p:cNvSpPr txBox="1"/>
          <p:nvPr/>
        </p:nvSpPr>
        <p:spPr>
          <a:xfrm>
            <a:off x="939563" y="4888337"/>
            <a:ext cx="10731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Pašvaldības iestādes gatavo budžeta pieprasījumus 2025.gadam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FF954-6A9E-0880-5499-6D680C9B3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1C0C799-3C5E-3D95-4F10-24D98238C052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3A5B0E71-83FA-2A46-A760-0520D08BE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A532B9D8-770B-6114-1A73-90BDBCB2A2CC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8757CC5-2DE8-224F-6CBA-360EBCCFA852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124CE1C-30FF-94CD-C638-1C771EEF4540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540595-9979-CBF6-971A-F544A93AC133}"/>
              </a:ext>
            </a:extLst>
          </p:cNvPr>
          <p:cNvSpPr txBox="1"/>
          <p:nvPr/>
        </p:nvSpPr>
        <p:spPr>
          <a:xfrm>
            <a:off x="849734" y="39571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Novembrī iedzīvotājiem piedāvāti 60 pasākumi 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CB6D6-F25E-460C-C14F-20DD05BE6994}"/>
              </a:ext>
            </a:extLst>
          </p:cNvPr>
          <p:cNvSpPr txBox="1"/>
          <p:nvPr/>
        </p:nvSpPr>
        <p:spPr>
          <a:xfrm>
            <a:off x="849734" y="1441169"/>
            <a:ext cx="10731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Palielināta valsts budžeta mērķdotācija amatiermākslas kolektīviem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68671-41E9-EECC-5DB9-6D47953894A8}"/>
              </a:ext>
            </a:extLst>
          </p:cNvPr>
          <p:cNvSpPr txBox="1"/>
          <p:nvPr/>
        </p:nvSpPr>
        <p:spPr>
          <a:xfrm>
            <a:off x="849734" y="2844225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Bibliotēkas saņēmušas 247 grāmatas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A4A34-6CCE-FE93-62FB-A3BC01B6E65E}"/>
              </a:ext>
            </a:extLst>
          </p:cNvPr>
          <p:cNvSpPr txBox="1"/>
          <p:nvPr/>
        </p:nvSpPr>
        <p:spPr>
          <a:xfrm>
            <a:off x="849734" y="3825843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Turpinās deportācijām veltītās izstādes izveide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C58C0-075A-1222-4DD0-255E070C72D4}"/>
              </a:ext>
            </a:extLst>
          </p:cNvPr>
          <p:cNvSpPr txBox="1"/>
          <p:nvPr/>
        </p:nvSpPr>
        <p:spPr>
          <a:xfrm>
            <a:off x="849734" y="4965819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Piedalās radio sižeta «Vietu lietas Latvijā» ierakstā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61401-2CBA-0EA3-4822-07CDFB933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310BF31-FA43-0EB9-5A1E-1F983332BF9B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0FA79C0C-35A8-555C-3AD3-1B873BE50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D5001520-2E1B-A0E4-D8A7-39BA1696007F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230DD64-777B-8BB2-ECB4-3B7A321034EE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BE7C3B1B-74E3-CBCE-2004-2F0345FA97F5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B97C6F-1A57-B860-B6F9-328317EB39D1}"/>
              </a:ext>
            </a:extLst>
          </p:cNvPr>
          <p:cNvSpPr txBox="1"/>
          <p:nvPr/>
        </p:nvSpPr>
        <p:spPr>
          <a:xfrm>
            <a:off x="849734" y="395711"/>
            <a:ext cx="10731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Skolotāja Inese Ločmele saņem balvu «Latvijas Gada skolotājs 2024»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A55EC-3FF6-B921-FADC-62B2FAF51130}"/>
              </a:ext>
            </a:extLst>
          </p:cNvPr>
          <p:cNvSpPr txBox="1"/>
          <p:nvPr/>
        </p:nvSpPr>
        <p:spPr>
          <a:xfrm>
            <a:off x="849734" y="1437243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Novembrī notikušas 4 olimpiādes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5D422-D425-4314-C4E7-8A46E43E224A}"/>
              </a:ext>
            </a:extLst>
          </p:cNvPr>
          <p:cNvSpPr txBox="1"/>
          <p:nvPr/>
        </p:nvSpPr>
        <p:spPr>
          <a:xfrm>
            <a:off x="849734" y="2151236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Profesionālās pilnveides kursi pedagogiem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88D3D-9F1A-F7CC-532C-9A10B560F265}"/>
              </a:ext>
            </a:extLst>
          </p:cNvPr>
          <p:cNvSpPr txBox="1"/>
          <p:nvPr/>
        </p:nvSpPr>
        <p:spPr>
          <a:xfrm>
            <a:off x="849734" y="2975393"/>
            <a:ext cx="458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Bērnu un jauniešu centrs realizē un piedalās projektos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F0E1995-8EC0-B63D-817E-64423031E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98" y="2905102"/>
            <a:ext cx="4692770" cy="3279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D4F57E-A869-1C85-D0B8-F7561C1C50A8}"/>
              </a:ext>
            </a:extLst>
          </p:cNvPr>
          <p:cNvSpPr txBox="1"/>
          <p:nvPr/>
        </p:nvSpPr>
        <p:spPr>
          <a:xfrm>
            <a:off x="849734" y="4919911"/>
            <a:ext cx="458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Gatavojas Dziesmu un deju svētkiem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1F356-7819-DE35-651D-F61AD1123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4E6B4F71-FC33-5F6D-CE16-48738D08E27E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DF8C2572-105A-020C-EF52-C75893FDE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AC03633A-3482-EB78-1FAB-F07DC871CB4F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950263CD-3C4D-B259-242A-450FB8D58583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57D3846-D4E6-672D-DD15-490B23C17745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D875F03-A806-2D38-8EC8-8968E049F5F1}"/>
              </a:ext>
            </a:extLst>
          </p:cNvPr>
          <p:cNvSpPr txBox="1"/>
          <p:nvPr/>
        </p:nvSpPr>
        <p:spPr>
          <a:xfrm>
            <a:off x="849734" y="39571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Iegādāts inventārs sporta pasākumu organizēšanai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245B214-1EFC-EF4D-8ACD-CEC86FB33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"/>
          <a:stretch/>
        </p:blipFill>
        <p:spPr>
          <a:xfrm>
            <a:off x="1644242" y="3879895"/>
            <a:ext cx="3334591" cy="2389426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DB4CA742-EBA7-E155-C10A-C1688B01A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02" y="1404983"/>
            <a:ext cx="3036023" cy="4048031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D8DFB7E8-2221-4982-582C-75161ACA3D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2" y="1302237"/>
            <a:ext cx="3334590" cy="2500943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85164C2E-4AB2-39CA-CA35-17F5DC6C20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02" y="1404985"/>
            <a:ext cx="3036022" cy="40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346</Words>
  <Application>Microsoft Office PowerPoint</Application>
  <PresentationFormat>Platekrāna</PresentationFormat>
  <Paragraphs>54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WordVisi_MSFontService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Māra SALDĀBOLA</dc:creator>
  <cp:lastModifiedBy>Ingus BERKULIS</cp:lastModifiedBy>
  <cp:revision>335</cp:revision>
  <cp:lastPrinted>2024-11-28T06:42:55Z</cp:lastPrinted>
  <dcterms:created xsi:type="dcterms:W3CDTF">2023-04-25T09:55:54Z</dcterms:created>
  <dcterms:modified xsi:type="dcterms:W3CDTF">2024-11-28T06:43:13Z</dcterms:modified>
</cp:coreProperties>
</file>