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3" r:id="rId2"/>
    <p:sldId id="482" r:id="rId3"/>
    <p:sldId id="498" r:id="rId4"/>
    <p:sldId id="484" r:id="rId5"/>
    <p:sldId id="485" r:id="rId6"/>
    <p:sldId id="486" r:id="rId7"/>
    <p:sldId id="499" r:id="rId8"/>
    <p:sldId id="513" r:id="rId9"/>
    <p:sldId id="510" r:id="rId10"/>
    <p:sldId id="493" r:id="rId11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klusējuma sadaļa" id="{362CBB0B-65A5-4B24-BC09-C216BEDC29BD}">
          <p14:sldIdLst>
            <p14:sldId id="283"/>
            <p14:sldId id="482"/>
            <p14:sldId id="498"/>
            <p14:sldId id="484"/>
            <p14:sldId id="485"/>
            <p14:sldId id="486"/>
            <p14:sldId id="499"/>
            <p14:sldId id="513"/>
            <p14:sldId id="510"/>
            <p14:sldId id="4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2C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6247" autoAdjust="0"/>
  </p:normalViewPr>
  <p:slideViewPr>
    <p:cSldViewPr snapToGrid="0">
      <p:cViewPr varScale="1">
        <p:scale>
          <a:sx n="114" d="100"/>
          <a:sy n="11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0A102-447A-4FB8-864A-0CE023A348B4}" type="datetimeFigureOut">
              <a:rPr lang="lv-LV" smtClean="0"/>
              <a:t>27.03.2025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328C-4ACE-4CA7-B34B-3A26C660E7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7226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27.03.2025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138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27.03.2025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267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27.03.2025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770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27.03.2025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798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27.03.2025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738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27.03.2025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357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27.03.2025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870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27.03.2025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1189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27.03.2025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16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27.03.2025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414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27.03.2025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27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A8A1-3AD2-4DB0-9337-2D7ECBD8E3EF}" type="datetimeFigureOut">
              <a:rPr lang="lv-LV" smtClean="0"/>
              <a:t>27.03.2025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93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E1592D-0F56-BC2E-BF87-662E2E5FF083}"/>
              </a:ext>
            </a:extLst>
          </p:cNvPr>
          <p:cNvSpPr txBox="1"/>
          <p:nvPr/>
        </p:nvSpPr>
        <p:spPr>
          <a:xfrm>
            <a:off x="1431984" y="2240696"/>
            <a:ext cx="5436781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Alūksnes novada pašvaldības</a:t>
            </a:r>
          </a:p>
          <a:p>
            <a:r>
              <a:rPr lang="lv-LV" sz="3200" b="1" dirty="0"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izpilddirektora Ingus BERKUĻA </a:t>
            </a:r>
          </a:p>
          <a:p>
            <a:r>
              <a:rPr lang="lv-LV" sz="66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informācija</a:t>
            </a:r>
          </a:p>
          <a:p>
            <a:pPr algn="ctr"/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46A7BEB5-4DDF-14BC-23BE-0E49E5BC4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09" y="-220582"/>
            <a:ext cx="4876810" cy="34381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83D751-FDBB-9F7F-0AFE-BE3F1A8B2B55}"/>
              </a:ext>
            </a:extLst>
          </p:cNvPr>
          <p:cNvSpPr txBox="1"/>
          <p:nvPr/>
        </p:nvSpPr>
        <p:spPr>
          <a:xfrm>
            <a:off x="7619154" y="4983516"/>
            <a:ext cx="5436781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2025. gada martā</a:t>
            </a:r>
            <a:endParaRPr lang="lv-LV" sz="6600" b="1" dirty="0">
              <a:solidFill>
                <a:srgbClr val="00B05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  <a:p>
            <a:pPr algn="ctr"/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70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E1592D-0F56-BC2E-BF87-662E2E5FF083}"/>
              </a:ext>
            </a:extLst>
          </p:cNvPr>
          <p:cNvSpPr txBox="1"/>
          <p:nvPr/>
        </p:nvSpPr>
        <p:spPr>
          <a:xfrm>
            <a:off x="1855291" y="2251590"/>
            <a:ext cx="5436781" cy="2777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lv-LV" sz="66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Paldies par uzmanību!</a:t>
            </a:r>
          </a:p>
          <a:p>
            <a:pPr algn="ctr"/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46A7BEB5-4DDF-14BC-23BE-0E49E5BC4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09" y="-220582"/>
            <a:ext cx="4876810" cy="34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E1592D-0F56-BC2E-BF87-662E2E5FF083}"/>
              </a:ext>
            </a:extLst>
          </p:cNvPr>
          <p:cNvSpPr txBox="1"/>
          <p:nvPr/>
        </p:nvSpPr>
        <p:spPr>
          <a:xfrm>
            <a:off x="318728" y="271434"/>
            <a:ext cx="5812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Būvvalde tiekas </a:t>
            </a:r>
          </a:p>
          <a:p>
            <a:pPr algn="ctr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ar iedzīvotājiem</a:t>
            </a:r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83377-D89E-299F-0D4D-554B41871627}"/>
              </a:ext>
            </a:extLst>
          </p:cNvPr>
          <p:cNvSpPr txBox="1"/>
          <p:nvPr/>
        </p:nvSpPr>
        <p:spPr>
          <a:xfrm>
            <a:off x="6361333" y="4542856"/>
            <a:ext cx="4590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Iedzīvotāji apgūst digitālās prasmes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4" name="Attēls 13">
            <a:extLst>
              <a:ext uri="{FF2B5EF4-FFF2-40B4-BE49-F238E27FC236}">
                <a16:creationId xmlns:a16="http://schemas.microsoft.com/office/drawing/2014/main" id="{4FDD4F5D-068D-891C-6836-47D2B537FC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976" y="205629"/>
            <a:ext cx="5769527" cy="3846351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A57A4436-3746-4495-E26D-E361BAA31B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4" y="1792660"/>
            <a:ext cx="5124938" cy="38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9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D9AFE-D140-B682-EBA0-040FA009D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A36154D7-A6FA-1197-86C1-155E31140F0C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2F147B03-7A55-D554-C2F9-ABAE0AFD99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B1FFD59D-E8E1-74DA-0EC8-381F7E10328B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C0D791C6-C9CC-0343-E915-AD3528E85DD1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6CF93C94-A66E-2DA5-578B-925A2E233D3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4A891CF-7925-5238-5F24-93FD8A5F5C2E}"/>
              </a:ext>
            </a:extLst>
          </p:cNvPr>
          <p:cNvSpPr txBox="1"/>
          <p:nvPr/>
        </p:nvSpPr>
        <p:spPr>
          <a:xfrm>
            <a:off x="6479345" y="911594"/>
            <a:ext cx="5812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            Jauniešu saruna </a:t>
            </a:r>
          </a:p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              ar deputātiem</a:t>
            </a:r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369209-687D-6F4D-E9E8-BD6857217975}"/>
              </a:ext>
            </a:extLst>
          </p:cNvPr>
          <p:cNvSpPr txBox="1"/>
          <p:nvPr/>
        </p:nvSpPr>
        <p:spPr>
          <a:xfrm>
            <a:off x="262234" y="4491306"/>
            <a:ext cx="5740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Tiekas ar Saeimas deputātu</a:t>
            </a:r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</p:txBody>
      </p:sp>
      <p:pic>
        <p:nvPicPr>
          <p:cNvPr id="10" name="Attēls 9">
            <a:extLst>
              <a:ext uri="{FF2B5EF4-FFF2-40B4-BE49-F238E27FC236}">
                <a16:creationId xmlns:a16="http://schemas.microsoft.com/office/drawing/2014/main" id="{D5C303BC-AAA6-32CA-0020-700651FBF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57" y="635234"/>
            <a:ext cx="5361871" cy="3573708"/>
          </a:xfrm>
          <a:prstGeom prst="rect">
            <a:avLst/>
          </a:prstGeom>
        </p:spPr>
      </p:pic>
      <p:pic>
        <p:nvPicPr>
          <p:cNvPr id="13" name="Attēls 12">
            <a:extLst>
              <a:ext uri="{FF2B5EF4-FFF2-40B4-BE49-F238E27FC236}">
                <a16:creationId xmlns:a16="http://schemas.microsoft.com/office/drawing/2014/main" id="{7AA38A99-6282-F7FB-0E05-73666BD855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41630"/>
            <a:ext cx="5923077" cy="333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2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E1592D-0F56-BC2E-BF87-662E2E5FF083}"/>
              </a:ext>
            </a:extLst>
          </p:cNvPr>
          <p:cNvSpPr txBox="1"/>
          <p:nvPr/>
        </p:nvSpPr>
        <p:spPr>
          <a:xfrm>
            <a:off x="900916" y="1226380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Izstrādāts būvprojekts ēkai </a:t>
            </a:r>
            <a:r>
              <a:rPr lang="lv-LV" sz="3200" b="1" dirty="0" err="1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Jāņkalna</a:t>
            </a:r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 ielā 8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83377-D89E-299F-0D4D-554B41871627}"/>
              </a:ext>
            </a:extLst>
          </p:cNvPr>
          <p:cNvSpPr txBox="1"/>
          <p:nvPr/>
        </p:nvSpPr>
        <p:spPr>
          <a:xfrm>
            <a:off x="831905" y="2188108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Noslēgts līgums Pils ielas posma pārbūvei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F20030-FE4B-125F-382F-3062CE99B7DA}"/>
              </a:ext>
            </a:extLst>
          </p:cNvPr>
          <p:cNvSpPr txBox="1"/>
          <p:nvPr/>
        </p:nvSpPr>
        <p:spPr>
          <a:xfrm>
            <a:off x="900916" y="3191217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Atsāksies būvdarbi Glika ielā pie skolām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FF7A76-E1E6-75BB-720B-C85B0026B204}"/>
              </a:ext>
            </a:extLst>
          </p:cNvPr>
          <p:cNvSpPr txBox="1"/>
          <p:nvPr/>
        </p:nvSpPr>
        <p:spPr>
          <a:xfrm>
            <a:off x="831905" y="4182931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Novērsti defekti ielu apgaismojumā 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8D08BB-7F47-48EF-50B2-4089CDA6E468}"/>
              </a:ext>
            </a:extLst>
          </p:cNvPr>
          <p:cNvSpPr txBox="1"/>
          <p:nvPr/>
        </p:nvSpPr>
        <p:spPr>
          <a:xfrm>
            <a:off x="831905" y="395712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9 jaundzimušie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3168F1-725E-F420-EAD1-1A328631D948}"/>
              </a:ext>
            </a:extLst>
          </p:cNvPr>
          <p:cNvSpPr txBox="1"/>
          <p:nvPr/>
        </p:nvSpPr>
        <p:spPr>
          <a:xfrm>
            <a:off x="831905" y="5186040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«</a:t>
            </a:r>
            <a:r>
              <a:rPr lang="lv-LV" sz="3200" b="1" dirty="0" err="1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Aljā</a:t>
            </a:r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» paveiktais un plānotais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4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E1592D-0F56-BC2E-BF87-662E2E5FF083}"/>
              </a:ext>
            </a:extLst>
          </p:cNvPr>
          <p:cNvSpPr txBox="1"/>
          <p:nvPr/>
        </p:nvSpPr>
        <p:spPr>
          <a:xfrm>
            <a:off x="924450" y="189922"/>
            <a:ext cx="10731262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Budžeta izpilde uz 24.03.2025. </a:t>
            </a:r>
            <a:r>
              <a:rPr lang="lv-LV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 </a:t>
            </a:r>
          </a:p>
          <a:p>
            <a:pPr algn="just"/>
            <a:endParaRPr lang="lv-LV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lv-LV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Ieņēmumi </a:t>
            </a:r>
            <a:r>
              <a:rPr lang="lv-LV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12,59%, t.sk.:</a:t>
            </a:r>
          </a:p>
          <a:p>
            <a:pPr algn="just"/>
            <a:r>
              <a:rPr lang="lv-LV" sz="32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Iedzīvotāju ienākuma nodoklis </a:t>
            </a:r>
            <a:r>
              <a:rPr lang="lv-LV" sz="32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19,68% </a:t>
            </a:r>
          </a:p>
          <a:p>
            <a:pPr algn="just"/>
            <a:r>
              <a:rPr lang="lv-LV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Pēc likuma “Par valsts budžetu 2025.gadam un budžeta ietvaru 2025., 2026. un 2027.gadam” šajā periodā jāsasniedz </a:t>
            </a:r>
            <a:r>
              <a:rPr lang="lv-LV" sz="2000" b="1" i="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22%</a:t>
            </a:r>
          </a:p>
          <a:p>
            <a:pPr algn="just"/>
            <a:r>
              <a:rPr lang="lv-LV" sz="32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Nekustamā īpašuma nodoklis </a:t>
            </a:r>
            <a:r>
              <a:rPr lang="lv-LV" sz="32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60,02%</a:t>
            </a:r>
          </a:p>
          <a:p>
            <a:pPr algn="just"/>
            <a:r>
              <a:rPr lang="lv-LV" sz="32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Pašvaldību finanšu izlīdzināšanas dotācija </a:t>
            </a:r>
            <a:r>
              <a:rPr lang="lv-LV" sz="32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20,10%</a:t>
            </a:r>
          </a:p>
          <a:p>
            <a:pPr algn="just"/>
            <a:r>
              <a:rPr lang="lv-LV" sz="32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Budžeta iestāžu ieņēmumi </a:t>
            </a:r>
            <a:r>
              <a:rPr lang="lv-LV" sz="32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25,45%</a:t>
            </a:r>
          </a:p>
          <a:p>
            <a:pPr algn="just"/>
            <a:endParaRPr lang="lv-LV" sz="32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/>
            <a:r>
              <a:rPr lang="lv-LV" sz="32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Dotācija pierobežas pašvaldībai </a:t>
            </a:r>
            <a:r>
              <a:rPr lang="lv-LV" sz="32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100 %</a:t>
            </a:r>
          </a:p>
          <a:p>
            <a:pPr algn="just"/>
            <a:r>
              <a:rPr lang="lv-LV" sz="32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SM finansējums Pils ielas posma pārbūvei </a:t>
            </a:r>
            <a:r>
              <a:rPr lang="lv-LV" sz="32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100%</a:t>
            </a:r>
          </a:p>
          <a:p>
            <a:pPr algn="just"/>
            <a:endParaRPr lang="lv-LV" sz="11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/>
            <a:r>
              <a:rPr lang="lv-LV" sz="32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Izdevumi </a:t>
            </a:r>
            <a:r>
              <a:rPr lang="lv-LV" sz="32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16,50%		</a:t>
            </a:r>
            <a:r>
              <a:rPr lang="lv-LV" sz="32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Saistības</a:t>
            </a:r>
            <a:r>
              <a:rPr lang="lv-LV" sz="32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13,60%</a:t>
            </a:r>
          </a:p>
          <a:p>
            <a:pPr algn="just"/>
            <a:endParaRPr lang="lv-LV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3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E1592D-0F56-BC2E-BF87-662E2E5FF083}"/>
              </a:ext>
            </a:extLst>
          </p:cNvPr>
          <p:cNvSpPr txBox="1"/>
          <p:nvPr/>
        </p:nvSpPr>
        <p:spPr>
          <a:xfrm>
            <a:off x="948667" y="318096"/>
            <a:ext cx="10731262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Iepirkumi Centrālajā administrācijā</a:t>
            </a:r>
            <a:endParaRPr lang="lv-LV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algn="just"/>
            <a:endParaRPr lang="lv-LV" sz="11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lv-LV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Izsludināti</a:t>
            </a:r>
            <a:r>
              <a:rPr lang="lv-LV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lv-LV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Būvprojekta izstrāde un autoruzraudzība aktīvās atpūtas centra "Mežinieki" attīstībai, Saules tilta pārbūve klimata pārmaiņu izraisītu katastrofu riska mazināšanai, Būvdarbu veikšana Helēnas, Blaumaņa un Tirgotāju ielās, Alūksnē.</a:t>
            </a:r>
          </a:p>
          <a:p>
            <a:pPr algn="just"/>
            <a:endParaRPr lang="lv-LV" sz="1600" dirty="0">
              <a:solidFill>
                <a:srgbClr val="000000"/>
              </a:solidFill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lv-LV" sz="1200" dirty="0">
              <a:solidFill>
                <a:srgbClr val="000000"/>
              </a:solidFill>
              <a:highlight>
                <a:srgbClr val="FFFFFF"/>
              </a:highlight>
              <a:latin typeface="WordVisi_MSFontService"/>
              <a:ea typeface="Cambria" panose="02040503050406030204" pitchFamily="18" charset="0"/>
            </a:endParaRPr>
          </a:p>
          <a:p>
            <a:pPr algn="just"/>
            <a:r>
              <a:rPr lang="lv-LV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Pieņemti lēmumi:</a:t>
            </a:r>
            <a:r>
              <a:rPr lang="lv-LV" sz="2800" dirty="0">
                <a:solidFill>
                  <a:srgbClr val="000000"/>
                </a:solidFill>
                <a:highlight>
                  <a:srgbClr val="FFFFFF"/>
                </a:highlight>
                <a:latin typeface="WordVisi_MSFontService"/>
                <a:ea typeface="Cambria" panose="02040503050406030204" pitchFamily="18" charset="0"/>
              </a:rPr>
              <a:t> </a:t>
            </a:r>
            <a:r>
              <a:rPr lang="lv-LV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Alūksnes novada pašvaldības informatīvā izdevuma “Alūksnes Novada Vēstis” izplatīšana, Būvprojektu izstrāde un autoruzraudzība sociālo pakalpojumu objektu infrastruktūras būvniecībai.</a:t>
            </a:r>
            <a:endParaRPr lang="lv-LV" sz="24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lv-LV" sz="3200" b="1" dirty="0">
              <a:solidFill>
                <a:srgbClr val="000000"/>
              </a:solidFill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lv-LV" sz="3200" b="1" dirty="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Vērtēšanā:</a:t>
            </a:r>
            <a:r>
              <a:rPr lang="lv-LV" sz="2400" b="1" dirty="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Būvuzraudzības veikšana būvdarbiem Helēnas, Blaumaņa un Tirgotāju ielā, Alūksnē.</a:t>
            </a:r>
            <a:endParaRPr lang="lv-LV" sz="1600" dirty="0">
              <a:solidFill>
                <a:srgbClr val="000000"/>
              </a:solidFill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6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FF954-6A9E-0880-5499-6D680C9B3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A1C0C799-3C5E-3D95-4F10-24D98238C052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3A5B0E71-83FA-2A46-A760-0520D08BE6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A532B9D8-770B-6114-1A73-90BDBCB2A2CC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B8757CC5-2DE8-224F-6CBA-360EBCCFA852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A124CE1C-30FF-94CD-C638-1C771EEF4540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B540595-9979-CBF6-971A-F544A93AC133}"/>
              </a:ext>
            </a:extLst>
          </p:cNvPr>
          <p:cNvSpPr txBox="1"/>
          <p:nvPr/>
        </p:nvSpPr>
        <p:spPr>
          <a:xfrm>
            <a:off x="849734" y="336028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«Alūksnei – 105» - Jāņa </a:t>
            </a:r>
            <a:r>
              <a:rPr lang="lv-LV" sz="3200" b="1" dirty="0" err="1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Danilsona</a:t>
            </a:r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 izstāde un kora koncerts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FCB6D6-F25E-460C-C14F-20DD05BE6994}"/>
              </a:ext>
            </a:extLst>
          </p:cNvPr>
          <p:cNvSpPr txBox="1"/>
          <p:nvPr/>
        </p:nvSpPr>
        <p:spPr>
          <a:xfrm>
            <a:off x="849734" y="1301007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Tiksies ar grāmatu autoriem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A68671-41E9-EECC-5DB9-6D47953894A8}"/>
              </a:ext>
            </a:extLst>
          </p:cNvPr>
          <p:cNvSpPr txBox="1"/>
          <p:nvPr/>
        </p:nvSpPr>
        <p:spPr>
          <a:xfrm>
            <a:off x="849734" y="2272058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Atvērta pastāvīgā ekspozīcija muzejā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1A4A34-6CCE-FE93-62FB-A3BC01B6E65E}"/>
              </a:ext>
            </a:extLst>
          </p:cNvPr>
          <p:cNvSpPr txBox="1"/>
          <p:nvPr/>
        </p:nvSpPr>
        <p:spPr>
          <a:xfrm>
            <a:off x="849734" y="3265292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Ziemeru pamatskola akreditēta uz 6 gadiem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BC58C0-075A-1222-4DD0-255E070C72D4}"/>
              </a:ext>
            </a:extLst>
          </p:cNvPr>
          <p:cNvSpPr txBox="1"/>
          <p:nvPr/>
        </p:nvSpPr>
        <p:spPr>
          <a:xfrm>
            <a:off x="835402" y="4285499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Atbalsts sporta sasniegumu veicināšanai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751F14-AA01-A703-9EEC-C8AE11B8B144}"/>
              </a:ext>
            </a:extLst>
          </p:cNvPr>
          <p:cNvSpPr txBox="1"/>
          <p:nvPr/>
        </p:nvSpPr>
        <p:spPr>
          <a:xfrm>
            <a:off x="835402" y="5237291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 err="1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Latvāņu</a:t>
            </a:r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 ierobežošanas pasākumi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9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1E3B9-10DB-1516-1076-0BB6D736C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C7062B1E-DEFB-4E3A-166E-5E93427EABDA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617A87B2-B8E6-1A64-5316-6EECEF19DC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193D3E49-85D5-B942-0679-DAD865ADA7C5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0B6E0BF7-1E2C-598E-56D1-3ECF37D695CB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C34DF388-CDEC-DC51-5D53-B503459D512F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E47DEE8-38E3-4BEC-AA39-BC402BF4192A}"/>
              </a:ext>
            </a:extLst>
          </p:cNvPr>
          <p:cNvSpPr txBox="1"/>
          <p:nvPr/>
        </p:nvSpPr>
        <p:spPr>
          <a:xfrm>
            <a:off x="849734" y="336028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Notiek Civilās aizsardzības plāna sagatavošana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32D454-ACD8-289F-75D0-3D91FA8325A2}"/>
              </a:ext>
            </a:extLst>
          </p:cNvPr>
          <p:cNvSpPr txBox="1"/>
          <p:nvPr/>
        </p:nvSpPr>
        <p:spPr>
          <a:xfrm>
            <a:off x="779362" y="1278824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 Turpinās teritoriju sakopšana 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EC22AD-31C8-5D5C-3517-FB21DA152AB1}"/>
              </a:ext>
            </a:extLst>
          </p:cNvPr>
          <p:cNvSpPr txBox="1"/>
          <p:nvPr/>
        </p:nvSpPr>
        <p:spPr>
          <a:xfrm>
            <a:off x="849734" y="2272058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Akceptētas ieceres un būvdarbu uzsākšana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A327EA-F0AE-6F4C-7DCA-38183B4060D9}"/>
              </a:ext>
            </a:extLst>
          </p:cNvPr>
          <p:cNvSpPr txBox="1"/>
          <p:nvPr/>
        </p:nvSpPr>
        <p:spPr>
          <a:xfrm>
            <a:off x="849734" y="3265292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Mājas kafejnīcu dienu iedvesmas vakars 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97CC12-BC42-DEB9-8BE8-585A237D1D89}"/>
              </a:ext>
            </a:extLst>
          </p:cNvPr>
          <p:cNvSpPr txBox="1"/>
          <p:nvPr/>
        </p:nvSpPr>
        <p:spPr>
          <a:xfrm>
            <a:off x="835402" y="4285499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Izsludināti vasaras nometņu un jauniešu iniciatīvu konkursi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9DA804-1BCA-C3BC-D83F-76A5FAE89AE4}"/>
              </a:ext>
            </a:extLst>
          </p:cNvPr>
          <p:cNvSpPr txBox="1"/>
          <p:nvPr/>
        </p:nvSpPr>
        <p:spPr>
          <a:xfrm>
            <a:off x="835402" y="5237291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Nodarbinās 44 jauniešus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FFFF6-B1D8-31B9-CAFF-FE3C28C1D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81D425DF-BC3B-2ACC-1A46-A383D36EB2E9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30E0F5D2-9130-8E5B-32C2-2393743EF1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9BF8E7B4-95BB-8588-6092-0563F1FDE1B7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46FF008B-7075-7F9C-0245-AE169058E4B4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A286F971-7FD1-9881-F7FA-47BC49675AC4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BCDE71-E40E-4013-A7F0-3D5372F8B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559" y="346495"/>
            <a:ext cx="8781690" cy="585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8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6499</TotalTime>
  <Words>283</Words>
  <Application>Microsoft Office PowerPoint</Application>
  <PresentationFormat>Platekrāna</PresentationFormat>
  <Paragraphs>51</Paragraphs>
  <Slides>10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Times New Roman</vt:lpstr>
      <vt:lpstr>WordVisi_MSFontService</vt:lpstr>
      <vt:lpstr>Office dizains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Māra SALDĀBOLA</dc:creator>
  <cp:lastModifiedBy>Evita APLOKA</cp:lastModifiedBy>
  <cp:revision>375</cp:revision>
  <cp:lastPrinted>2024-11-28T06:42:55Z</cp:lastPrinted>
  <dcterms:created xsi:type="dcterms:W3CDTF">2023-04-25T09:55:54Z</dcterms:created>
  <dcterms:modified xsi:type="dcterms:W3CDTF">2025-03-27T06:03:25Z</dcterms:modified>
</cp:coreProperties>
</file>